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ukta Light" panose="020B0000000000000000" pitchFamily="34" charset="77"/>
      <p:regular r:id="rId15"/>
    </p:embeddedFont>
    <p:embeddedFont>
      <p:font typeface="Prompt Medium" panose="020B0604020202020204" pitchFamily="34" charset="0"/>
      <p:regular r:id="rId16"/>
      <p:italic r:id="rId1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6041"/>
  </p:normalViewPr>
  <p:slideViewPr>
    <p:cSldViewPr snapToGrid="0" snapToObjects="1">
      <p:cViewPr>
        <p:scale>
          <a:sx n="93" d="100"/>
          <a:sy n="93" d="100"/>
        </p:scale>
        <p:origin x="144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567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Descrizione del Tema: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Sviluppare un software per l'analisi della topologia di rete.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Obiettivo: Identificare dispositivi (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router,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subnet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) e rappresentare graficamente la rete.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Utilizzo di tecniche di scansione e analisi del traffico per ottenere informazioni sulla rete.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Proposta di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Soluzione: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Creare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un'applicazione che: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Scopra e identifichi router locali, client e server nella rete.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Analizzi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subnet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e configurazioni IP per i client.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Rilevi percorsi possibili per i pacchetti.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Identifichi router di confine.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Decisioni Tecniche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Principali:Utilizzo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di protocolli di rete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ARP, ICMP 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Traceroute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la scoperta dei dispositivi.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Architettura a Layer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Separazione tra logica di rete e interfaccia utente.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Visualizzazione dei dati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Implementazione di grafi per rappresentare la topologia della rete.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Approccio di Design: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Architettura a Layer con ispirazione MVC: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Layer di Logica di Rete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Scoperta di dispositivi e analisi.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Layer di Presentazione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Visualizzazione grafica dei risultati.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Controller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Coordinamento dell'interazione tra logica e presentazione.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Linguaggio di programmazione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Python.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Librerie per la scansione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Scapy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socket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l'analisi della rete.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Scapy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una libreria Python potente e a basso livello, per costruire la logica di scansione della rete.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Scapy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permette di creare, inviare e analizzare pacchetti di rete,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Socket</a:t>
            </a:r>
            <a:r>
              <a:rPr lang="it-IT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Creazione di connessioni TCP e UDP e quindi Invio e ricezione di dati: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Librerie per la visualizzazione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NetworkX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greazione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del grafo,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Matplotlib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Graphviz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la visualizzazione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Interfaccia Utente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Tkinter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la creazione di una GUI che consenta di interagire con il software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Scoperta dei dispositivi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Identificare correttamente tutti i dispositivi e router nella rete, anche quelli nascosti o con firewall attivi.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Rappresentazione grafica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Creare una visualizzazione chiara e intuitiva della topologia della rete.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Gestione delle eccezioni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Affrontare gli errori di rete e garantire che l'applicazione gestisca scenari imprevisti.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Testabilità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Sviluppare test efficaci per garantire l'affidabilità della logica di rete.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L’obiettivo del progetto è creare un software autonomo per l'analisi della rete che aiuti nella comprensione della topologia di </a:t>
            </a:r>
            <a:r>
              <a:rPr lang="it-IT" dirty="0" err="1"/>
              <a:t>rete.La</a:t>
            </a:r>
            <a:r>
              <a:rPr lang="it-IT" dirty="0"/>
              <a:t> progettazione modulare e l'uso di tecnologie consolidate offriranno una base solida per lo sviluppo e la scalabilità del progetto.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601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9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Autonomous 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52964" y="1712714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Analysis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852964" y="2755225"/>
            <a:ext cx="743807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52964" y="3419237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👤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Christian Daraio                                     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52964" y="4020503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✉️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</a:t>
            </a:r>
            <a:r>
              <a:rPr lang="en-US" sz="1500" dirty="0" err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c.daraio@studenti.poliba.it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52964" y="5040392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👤 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Domenico Principe  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52964" y="5641658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✉️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domenicoprincipe67@gmail.com  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52964" y="6661547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👤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Giovanni Giangrande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52964" y="7262813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✉️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g.giangrande@studenti.poliba.it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1053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Description of the chosen topic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5242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Goal: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Identify devices (hosts, routers, subnets) and visually represent the network.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0288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 scanning techniques and traffic analysis to obtain information about the network.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583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54" y="286583"/>
            <a:ext cx="4087892" cy="22926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2362" y="3496270"/>
            <a:ext cx="509480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Proposed Solution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802362" y="4734758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02983" y="4839772"/>
            <a:ext cx="114419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547336" y="473475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Discover Endpoints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547336" y="5190768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Discovers and identifies local routers, clients, and servers in the network.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7429857" y="4734758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598331" y="4839772"/>
            <a:ext cx="17883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8174831" y="4734758"/>
            <a:ext cx="289286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Analyze Configurations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8174831" y="5190768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Examine subnets, IP addresses, and other configuration details across the network.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02362" y="6411516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1550" y="6516529"/>
            <a:ext cx="17728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1547336" y="6411516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Map Connectivity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547336" y="6867525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 possible packet routes and data flow patterns between network components.</a:t>
            </a:r>
            <a:endParaRPr lang="en-US" sz="1800" dirty="0"/>
          </a:p>
        </p:txBody>
      </p:sp>
      <p:sp>
        <p:nvSpPr>
          <p:cNvPr id="17" name="Shape 13"/>
          <p:cNvSpPr/>
          <p:nvPr/>
        </p:nvSpPr>
        <p:spPr>
          <a:xfrm>
            <a:off x="7429857" y="6411516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94640" y="6516529"/>
            <a:ext cx="18621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8174831" y="6411516"/>
            <a:ext cx="313277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Identifies border routers.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8174831" y="6867525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 border routers and gateways that facilitate external connectivity.</a:t>
            </a:r>
            <a:endParaRPr lang="en-US" sz="1800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6277E8F-3FFE-240D-ECD9-2E768CDA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63516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technical decisions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34098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 of network protocols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ARP, ICMP, and Traceroute for device discovery.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Utilize SourceTree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on Git, to manage collaboration with team members.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visualization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Implementation of graphs to represent the network topology.</a:t>
            </a:r>
            <a:endParaRPr lang="en-US" sz="19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EDD4D40-4785-0142-AB6B-7055CAD6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621149"/>
            <a:ext cx="5008602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Design Approach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88789" y="1585198"/>
            <a:ext cx="756642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Layered architecture inspired by </a:t>
            </a: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MVC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89" y="2199203"/>
            <a:ext cx="1126927" cy="18030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53734" y="2424589"/>
            <a:ext cx="25424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Logic Layer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2253734" y="2872621"/>
            <a:ext cx="610147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Device discovery and analysis.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89" y="4002286"/>
            <a:ext cx="1126927" cy="18030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53734" y="4227671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Presentation Layer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2253734" y="4675703"/>
            <a:ext cx="610147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Graphical visualization of results.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89" y="5805368"/>
            <a:ext cx="1126927" cy="1803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53734" y="6030754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Controller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2253734" y="6478786"/>
            <a:ext cx="610147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Coordination of interaction between logic and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713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12740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991445"/>
            <a:ext cx="33961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Programming Language: 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34824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Python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542" y="212740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Scanning Libraries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542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Scapy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or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socket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network analysis.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013127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50437" y="5877163"/>
            <a:ext cx="30578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Visualization  Libraries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50437" y="636817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NetworkX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Matplotlib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or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Graphviz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3542" y="5013127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43542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Interface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43542" y="6368177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Tkinter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GUI</a:t>
            </a:r>
            <a:endParaRPr lang="en-US" sz="19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BD75480-C3D6-769A-2A60-E2EA0475C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133421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Main Challenges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390299"/>
            <a:ext cx="7415927" cy="4505087"/>
          </a:xfrm>
          <a:prstGeom prst="roundRect">
            <a:avLst>
              <a:gd name="adj" fmla="val 230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405539"/>
            <a:ext cx="7385447" cy="24348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56127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8AFF8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Device Discovery: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12493" y="3104436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Correctly identify all devices and routers in the network, including hidden ones or those with active firewalls.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09027" y="256127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8AFF8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Graphical Representation: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09027" y="3104436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a clear and intuitive visualization of the network topology.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65677" y="4840367"/>
            <a:ext cx="7385447" cy="2039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2493" y="4996101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8AFF8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Exception Handling: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Address network errors and ensure the application manages unforeseen scenarios.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309027" y="49961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8AFF8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Testability: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539264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 effective tests to ensure the reliability of network logic.</a:t>
            </a:r>
            <a:endParaRPr lang="en-US" sz="19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FB7DC98-3F87-98C1-AE09-80BF6F3A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E6E6D7E-37D5-22DA-B3BA-7EAE52BC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6367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3970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395793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goal of the project is to create autonomous software for network analysis that improves in understanding network topology.
The modular design and use of established technologies will provide a solid foundation for the development and scalability of the project.</a:t>
            </a:r>
            <a:endParaRPr lang="en-US" sz="19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F9304D3-DC10-D3D6-00A1-96199AE4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745</Words>
  <Application>Microsoft Macintosh PowerPoint</Application>
  <PresentationFormat>Personalizzato</PresentationFormat>
  <Paragraphs>96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Calibri</vt:lpstr>
      <vt:lpstr>Prompt Medium</vt:lpstr>
      <vt:lpstr>Arial</vt:lpstr>
      <vt:lpstr>Mukta Light</vt:lpstr>
      <vt:lpstr>-webkit-standard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10</cp:revision>
  <dcterms:created xsi:type="dcterms:W3CDTF">2024-10-27T09:12:40Z</dcterms:created>
  <dcterms:modified xsi:type="dcterms:W3CDTF">2024-10-27T09:37:33Z</dcterms:modified>
</cp:coreProperties>
</file>